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71" r:id="rId9"/>
    <p:sldId id="263" r:id="rId10"/>
    <p:sldId id="268" r:id="rId11"/>
    <p:sldId id="267" r:id="rId12"/>
    <p:sldId id="264" r:id="rId13"/>
    <p:sldId id="269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20FA-815B-4E40-BB72-ADE349587332}" type="datetimeFigureOut">
              <a:rPr lang="nl-NL" smtClean="0"/>
              <a:pPr/>
              <a:t>2-11-2022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7A69-FC2B-4DD5-899A-963C477865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20FA-815B-4E40-BB72-ADE349587332}" type="datetimeFigureOut">
              <a:rPr lang="nl-NL" smtClean="0"/>
              <a:pPr/>
              <a:t>2-11-2022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7A69-FC2B-4DD5-899A-963C477865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20FA-815B-4E40-BB72-ADE349587332}" type="datetimeFigureOut">
              <a:rPr lang="nl-NL" smtClean="0"/>
              <a:pPr/>
              <a:t>2-11-2022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7A69-FC2B-4DD5-899A-963C477865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20FA-815B-4E40-BB72-ADE349587332}" type="datetimeFigureOut">
              <a:rPr lang="nl-NL" smtClean="0"/>
              <a:pPr/>
              <a:t>2-11-2022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7A69-FC2B-4DD5-899A-963C477865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20FA-815B-4E40-BB72-ADE349587332}" type="datetimeFigureOut">
              <a:rPr lang="nl-NL" smtClean="0"/>
              <a:pPr/>
              <a:t>2-11-2022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7A69-FC2B-4DD5-899A-963C477865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20FA-815B-4E40-BB72-ADE349587332}" type="datetimeFigureOut">
              <a:rPr lang="nl-NL" smtClean="0"/>
              <a:pPr/>
              <a:t>2-11-2022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7A69-FC2B-4DD5-899A-963C477865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20FA-815B-4E40-BB72-ADE349587332}" type="datetimeFigureOut">
              <a:rPr lang="nl-NL" smtClean="0"/>
              <a:pPr/>
              <a:t>2-11-2022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7A69-FC2B-4DD5-899A-963C477865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20FA-815B-4E40-BB72-ADE349587332}" type="datetimeFigureOut">
              <a:rPr lang="nl-NL" smtClean="0"/>
              <a:pPr/>
              <a:t>2-11-2022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7A69-FC2B-4DD5-899A-963C477865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20FA-815B-4E40-BB72-ADE349587332}" type="datetimeFigureOut">
              <a:rPr lang="nl-NL" smtClean="0"/>
              <a:pPr/>
              <a:t>2-11-2022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7A69-FC2B-4DD5-899A-963C477865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20FA-815B-4E40-BB72-ADE349587332}" type="datetimeFigureOut">
              <a:rPr lang="nl-NL" smtClean="0"/>
              <a:pPr/>
              <a:t>2-11-2022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7A69-FC2B-4DD5-899A-963C477865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20FA-815B-4E40-BB72-ADE349587332}" type="datetimeFigureOut">
              <a:rPr lang="nl-NL" smtClean="0"/>
              <a:pPr/>
              <a:t>2-11-2022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7A69-FC2B-4DD5-899A-963C477865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420FA-815B-4E40-BB72-ADE349587332}" type="datetimeFigureOut">
              <a:rPr lang="nl-NL" smtClean="0"/>
              <a:pPr/>
              <a:t>2-11-2022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97A69-FC2B-4DD5-899A-963C477865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nl-NL" sz="5000" dirty="0"/>
              <a:t>Welkom bij;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>
            <a:normAutofit/>
          </a:bodyPr>
          <a:lstStyle/>
          <a:p>
            <a:r>
              <a:rPr lang="nl-NL" sz="5000" dirty="0">
                <a:solidFill>
                  <a:schemeClr val="tx1"/>
                </a:solidFill>
              </a:rPr>
              <a:t>Pubergroep De Sterren</a:t>
            </a:r>
          </a:p>
        </p:txBody>
      </p:sp>
      <p:pic>
        <p:nvPicPr>
          <p:cNvPr id="4" name="Afbeelding 3" descr="D:\Natascha en Berjo\Broekhuisen VOF\BSO+ De Sterren\Logo's en stickers\Logo PG De Sterre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916832"/>
            <a:ext cx="439248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Regels &amp; afspraken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u="sng" dirty="0"/>
              <a:t>Pubercontract </a:t>
            </a:r>
          </a:p>
          <a:p>
            <a:pPr>
              <a:buNone/>
            </a:pPr>
            <a:r>
              <a:rPr lang="nl-NL" dirty="0"/>
              <a:t>Voor zowel pubers als begeleiding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/>
              <a:t>Afspraken over wat we wel en niet doen, hoe we</a:t>
            </a:r>
          </a:p>
          <a:p>
            <a:pPr>
              <a:buNone/>
            </a:pPr>
            <a:r>
              <a:rPr lang="nl-NL" dirty="0"/>
              <a:t>met elkaar omgaan, wat consequenties ergens </a:t>
            </a:r>
          </a:p>
          <a:p>
            <a:pPr>
              <a:buNone/>
            </a:pPr>
            <a:r>
              <a:rPr lang="nl-NL" dirty="0"/>
              <a:t>van zijn.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sz="2000" dirty="0"/>
              <a:t>(op aanvraag verkrijgbaar)</a:t>
            </a:r>
          </a:p>
        </p:txBody>
      </p:sp>
      <p:pic>
        <p:nvPicPr>
          <p:cNvPr id="4" name="Afbeelding 3" descr="D:\Natascha en Berjo\Broekhuisen VOF\BSO+ De Sterren\Logo's en stickers\Logo PG De Sterre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5373216"/>
            <a:ext cx="230425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Regels &amp; afspraken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u="sng" dirty="0"/>
              <a:t>Budgetafspraken </a:t>
            </a:r>
          </a:p>
          <a:p>
            <a:pPr>
              <a:buNone/>
            </a:pPr>
            <a:r>
              <a:rPr lang="nl-NL" dirty="0"/>
              <a:t>€1,- 		p.p.p.d. schoolweken</a:t>
            </a:r>
          </a:p>
          <a:p>
            <a:pPr>
              <a:buNone/>
            </a:pPr>
            <a:r>
              <a:rPr lang="nl-NL" dirty="0"/>
              <a:t>€7,50		p.p.p.d. vakantieweken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/>
              <a:t>Wat er </a:t>
            </a:r>
            <a:r>
              <a:rPr lang="nl-NL" dirty="0" err="1"/>
              <a:t>wél</a:t>
            </a:r>
            <a:r>
              <a:rPr lang="nl-NL" dirty="0"/>
              <a:t> en niet gekocht mag worden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/>
              <a:t>Een eigen (fysieke) kas met geld 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D:\Natascha en Berjo\Broekhuisen VOF\BSO+ De Sterren\Logo's en stickers\Logo PG De Sterre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5373216"/>
            <a:ext cx="230425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 (2 maandelijks)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22894"/>
            <a:ext cx="8867328" cy="5806506"/>
          </a:xfrm>
        </p:spPr>
        <p:txBody>
          <a:bodyPr>
            <a:normAutofit fontScale="55000" lnSpcReduction="20000"/>
          </a:bodyPr>
          <a:lstStyle/>
          <a:p>
            <a:r>
              <a:rPr lang="nl-NL" sz="4000" dirty="0"/>
              <a:t>Activiteiten vanuit de pubers</a:t>
            </a:r>
          </a:p>
          <a:p>
            <a:r>
              <a:rPr lang="nl-NL" sz="4000" dirty="0"/>
              <a:t>Activiteiten vanuit de begeleiders</a:t>
            </a:r>
          </a:p>
          <a:p>
            <a:pPr>
              <a:buNone/>
            </a:pPr>
            <a:endParaRPr lang="nl-NL" sz="4000" dirty="0"/>
          </a:p>
          <a:p>
            <a:pPr>
              <a:buNone/>
            </a:pPr>
            <a:r>
              <a:rPr lang="nl-NL" sz="4000" dirty="0"/>
              <a:t>Doel: Werken aan vaardigheden </a:t>
            </a:r>
            <a:r>
              <a:rPr lang="nl-NL" sz="4000" dirty="0" err="1"/>
              <a:t>én</a:t>
            </a:r>
            <a:r>
              <a:rPr lang="nl-NL" sz="4000" dirty="0"/>
              <a:t> plezier hebben!</a:t>
            </a:r>
          </a:p>
          <a:p>
            <a:pPr fontAlgn="base">
              <a:buNone/>
            </a:pPr>
            <a:endParaRPr lang="nl-NL" dirty="0"/>
          </a:p>
          <a:p>
            <a:pPr fontAlgn="base">
              <a:buNone/>
            </a:pPr>
            <a:r>
              <a:rPr lang="nl-NL" b="1" i="1" u="sng" dirty="0"/>
              <a:t>Voorbeeld: </a:t>
            </a:r>
          </a:p>
          <a:p>
            <a:pPr fontAlgn="base">
              <a:buNone/>
            </a:pPr>
            <a:r>
              <a:rPr lang="nl-NL" dirty="0"/>
              <a:t>ACTIVITEITEN WEEK 46 tot en met 01</a:t>
            </a:r>
          </a:p>
          <a:p>
            <a:pPr fontAlgn="base">
              <a:buNone/>
            </a:pPr>
            <a:r>
              <a:rPr lang="nl-NL" u="sng" dirty="0"/>
              <a:t>Datum </a:t>
            </a:r>
            <a:r>
              <a:rPr lang="nl-NL" dirty="0"/>
              <a:t> 		</a:t>
            </a:r>
            <a:r>
              <a:rPr lang="nl-NL" u="sng" dirty="0"/>
              <a:t>Activiteit </a:t>
            </a:r>
            <a:r>
              <a:rPr lang="nl-NL" dirty="0"/>
              <a:t> 			</a:t>
            </a:r>
            <a:r>
              <a:rPr lang="nl-NL" u="sng" dirty="0"/>
              <a:t>Bijz.?</a:t>
            </a:r>
            <a:r>
              <a:rPr lang="nl-NL" dirty="0"/>
              <a:t> </a:t>
            </a:r>
          </a:p>
          <a:p>
            <a:pPr fontAlgn="base">
              <a:buNone/>
            </a:pPr>
            <a:r>
              <a:rPr lang="nl-NL" dirty="0"/>
              <a:t>(46) Di 12-11 	Sonsbeek				</a:t>
            </a:r>
          </a:p>
          <a:p>
            <a:pPr fontAlgn="base">
              <a:buNone/>
            </a:pPr>
            <a:r>
              <a:rPr lang="nl-NL" dirty="0"/>
              <a:t>(46) Do 14-11 	Rozet				</a:t>
            </a:r>
          </a:p>
          <a:p>
            <a:pPr fontAlgn="base">
              <a:buNone/>
            </a:pPr>
            <a:r>
              <a:rPr lang="nl-NL" dirty="0"/>
              <a:t>(46) Di 19-11	Sneeuw maken			</a:t>
            </a:r>
            <a:r>
              <a:rPr lang="nl-NL" i="1" dirty="0"/>
              <a:t>Trek oude kleren aan!</a:t>
            </a:r>
          </a:p>
          <a:p>
            <a:pPr fontAlgn="base">
              <a:buNone/>
            </a:pPr>
            <a:r>
              <a:rPr lang="nl-NL" dirty="0"/>
              <a:t>(47) Do 21-11	PC – dag				</a:t>
            </a:r>
            <a:r>
              <a:rPr lang="nl-NL" i="1" dirty="0"/>
              <a:t>Neem </a:t>
            </a:r>
            <a:r>
              <a:rPr lang="nl-NL" i="1" dirty="0" err="1"/>
              <a:t>evt</a:t>
            </a:r>
            <a:r>
              <a:rPr lang="nl-NL" i="1" dirty="0"/>
              <a:t> je laptop mee!</a:t>
            </a:r>
          </a:p>
          <a:p>
            <a:pPr fontAlgn="base">
              <a:buNone/>
            </a:pPr>
            <a:r>
              <a:rPr lang="nl-NL" dirty="0"/>
              <a:t>(47) Di 26-11	Pokémon Go 			</a:t>
            </a:r>
          </a:p>
          <a:p>
            <a:pPr fontAlgn="base">
              <a:buNone/>
            </a:pPr>
            <a:r>
              <a:rPr lang="nl-NL" dirty="0"/>
              <a:t>(47) Do 28-11	Mediamarkt 			</a:t>
            </a:r>
          </a:p>
          <a:p>
            <a:pPr fontAlgn="base">
              <a:buNone/>
            </a:pPr>
            <a:r>
              <a:rPr lang="nl-NL" dirty="0"/>
              <a:t>(48) Di 03-12 	Gelukskoekjes maken 		</a:t>
            </a:r>
          </a:p>
          <a:p>
            <a:pPr fontAlgn="base">
              <a:buNone/>
            </a:pPr>
            <a:r>
              <a:rPr lang="nl-NL" dirty="0"/>
              <a:t>(48) Do 05-12	 Suprise / gedichten – 5 dec 	</a:t>
            </a:r>
          </a:p>
          <a:p>
            <a:pPr fontAlgn="base">
              <a:buNone/>
            </a:pPr>
            <a:r>
              <a:rPr lang="nl-NL" dirty="0"/>
              <a:t>(48) Di 10-12	 Sportmiddag (</a:t>
            </a:r>
            <a:r>
              <a:rPr lang="nl-NL" dirty="0" err="1"/>
              <a:t>Rijkeswoerd</a:t>
            </a:r>
            <a:r>
              <a:rPr lang="nl-NL" dirty="0"/>
              <a:t>, OV) 	</a:t>
            </a:r>
          </a:p>
          <a:p>
            <a:pPr fontAlgn="base">
              <a:buNone/>
            </a:pPr>
            <a:r>
              <a:rPr lang="nl-NL" dirty="0"/>
              <a:t>	</a:t>
            </a:r>
          </a:p>
        </p:txBody>
      </p:sp>
      <p:pic>
        <p:nvPicPr>
          <p:cNvPr id="4" name="Afbeelding 3" descr="D:\Natascha en Berjo\Broekhuisen VOF\BSO+ De Sterren\Logo's en stickers\Logo PG De Sterre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445224"/>
            <a:ext cx="223224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/>
          <a:lstStyle/>
          <a:p>
            <a:r>
              <a:rPr lang="nl-NL" dirty="0"/>
              <a:t>Zijn er nog vragen?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4525963"/>
          </a:xfrm>
        </p:spPr>
        <p:txBody>
          <a:bodyPr/>
          <a:lstStyle/>
          <a:p>
            <a:pPr>
              <a:buNone/>
            </a:pPr>
            <a:endParaRPr lang="nl-NL" dirty="0"/>
          </a:p>
          <a:p>
            <a:pPr algn="ctr">
              <a:buNone/>
            </a:pPr>
            <a:r>
              <a:rPr lang="nl-NL" sz="4000" i="1" dirty="0"/>
              <a:t>Bedankt dat jullie er waren! </a:t>
            </a:r>
          </a:p>
        </p:txBody>
      </p:sp>
      <p:pic>
        <p:nvPicPr>
          <p:cNvPr id="4" name="Afbeelding 3" descr="D:\Natascha en Berjo\Broekhuisen VOF\BSO+ De Sterren\Logo's en stickers\Logo PG De Sterre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149080"/>
            <a:ext cx="331236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nl-NL" dirty="0"/>
              <a:t>Voor WIE?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24482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nl-NL" dirty="0"/>
              <a:t>Pubers vanaf groep 7 tot en met 3</a:t>
            </a:r>
            <a:r>
              <a:rPr lang="nl-NL" baseline="30000" dirty="0"/>
              <a:t>e</a:t>
            </a:r>
            <a:r>
              <a:rPr lang="nl-NL" dirty="0"/>
              <a:t> klas V.O. </a:t>
            </a:r>
          </a:p>
          <a:p>
            <a:pPr algn="ctr">
              <a:buNone/>
            </a:pPr>
            <a:r>
              <a:rPr lang="nl-NL" dirty="0"/>
              <a:t>die fysiek mobiel zijn </a:t>
            </a:r>
          </a:p>
          <a:p>
            <a:pPr algn="ctr">
              <a:buNone/>
            </a:pPr>
            <a:r>
              <a:rPr lang="nl-NL" dirty="0"/>
              <a:t>&amp; </a:t>
            </a:r>
          </a:p>
          <a:p>
            <a:pPr algn="ctr">
              <a:buNone/>
            </a:pPr>
            <a:r>
              <a:rPr lang="nl-NL" dirty="0"/>
              <a:t>in een (kleine) groep kunnen functioneren.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 descr="D:\Natascha en Berjo\Broekhuisen VOF\BSO+ De Sterren\Logo's en stickers\Logo PG De Sterre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5373216"/>
            <a:ext cx="230425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 van de Pubergroep;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endParaRPr lang="nl-NL" dirty="0"/>
          </a:p>
          <a:p>
            <a:r>
              <a:rPr lang="nl-NL" dirty="0"/>
              <a:t>Vergroten van zelfstandigheid en zelfredzaamheid;</a:t>
            </a:r>
          </a:p>
          <a:p>
            <a:endParaRPr lang="nl-NL" sz="2000" dirty="0"/>
          </a:p>
          <a:p>
            <a:pPr>
              <a:buNone/>
            </a:pPr>
            <a:r>
              <a:rPr lang="nl-NL" dirty="0"/>
              <a:t>-  Praktische vaardigheden</a:t>
            </a:r>
          </a:p>
          <a:p>
            <a:pPr>
              <a:buFontTx/>
              <a:buChar char="-"/>
            </a:pPr>
            <a:r>
              <a:rPr lang="nl-NL" dirty="0"/>
              <a:t>Sociale vaardigheden</a:t>
            </a:r>
          </a:p>
          <a:p>
            <a:pPr>
              <a:buFontTx/>
              <a:buChar char="-"/>
            </a:pPr>
            <a:r>
              <a:rPr lang="nl-NL" dirty="0"/>
              <a:t>Persoonlijke doelen</a:t>
            </a:r>
          </a:p>
        </p:txBody>
      </p:sp>
      <p:pic>
        <p:nvPicPr>
          <p:cNvPr id="5" name="Afbeelding 4" descr="D:\Natascha en Berjo\Broekhuisen VOF\BSO+ De Sterren\Logo's en stickers\Logo PG De Sterre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5373216"/>
            <a:ext cx="230425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Verschil BSO / Pubergroep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Oudere leeftijd</a:t>
            </a:r>
          </a:p>
          <a:p>
            <a:r>
              <a:rPr lang="nl-NL" dirty="0"/>
              <a:t>Eigen inbreng en verantwoordelijkheid over het programma</a:t>
            </a:r>
          </a:p>
          <a:p>
            <a:r>
              <a:rPr lang="nl-NL" dirty="0"/>
              <a:t>Eigen budget</a:t>
            </a:r>
          </a:p>
          <a:p>
            <a:r>
              <a:rPr lang="nl-NL" dirty="0"/>
              <a:t>Samen verantwoordelijk voor de ruimte en spullen</a:t>
            </a:r>
          </a:p>
          <a:p>
            <a:r>
              <a:rPr lang="nl-NL" dirty="0"/>
              <a:t>Meer vrijheid en verantwoordelijkheid tijdens activiteiten</a:t>
            </a:r>
          </a:p>
          <a:p>
            <a:r>
              <a:rPr lang="nl-NL" dirty="0"/>
              <a:t>Schermvrijheid / eigen mobiel</a:t>
            </a:r>
          </a:p>
        </p:txBody>
      </p:sp>
      <p:pic>
        <p:nvPicPr>
          <p:cNvPr id="4" name="Afbeelding 3" descr="D:\Natascha en Berjo\Broekhuisen VOF\BSO+ De Sterren\Logo's en stickers\Logo PG De Sterre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5373216"/>
            <a:ext cx="230425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Praktische vaardigheden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nl-NL" u="sng" dirty="0"/>
              <a:t>ADL vaardigheden;</a:t>
            </a:r>
          </a:p>
          <a:p>
            <a:pPr>
              <a:buNone/>
            </a:pPr>
            <a:r>
              <a:rPr lang="nl-NL" dirty="0"/>
              <a:t>A1 Ontspanning</a:t>
            </a:r>
          </a:p>
          <a:p>
            <a:pPr>
              <a:buNone/>
            </a:pPr>
            <a:r>
              <a:rPr lang="nl-NL" dirty="0"/>
              <a:t>A2 Zinvolle activiteit </a:t>
            </a:r>
          </a:p>
          <a:p>
            <a:pPr>
              <a:buNone/>
            </a:pPr>
            <a:r>
              <a:rPr lang="nl-NL" dirty="0"/>
              <a:t>     (hobby, sport / beweging)</a:t>
            </a:r>
          </a:p>
          <a:p>
            <a:pPr>
              <a:buNone/>
            </a:pPr>
            <a:r>
              <a:rPr lang="nl-NL" dirty="0"/>
              <a:t>A3 Lichamelijke hygiëne </a:t>
            </a:r>
          </a:p>
          <a:p>
            <a:pPr>
              <a:buNone/>
            </a:pPr>
            <a:r>
              <a:rPr lang="nl-NL" dirty="0"/>
              <a:t>A4 Reizen</a:t>
            </a:r>
          </a:p>
          <a:p>
            <a:pPr>
              <a:buNone/>
            </a:pPr>
            <a:endParaRPr lang="nl-NL" u="sng" dirty="0"/>
          </a:p>
          <a:p>
            <a:pPr>
              <a:buNone/>
            </a:pP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nl-NL" u="sng" dirty="0"/>
              <a:t>Niet ADL vaardigheden;</a:t>
            </a:r>
          </a:p>
          <a:p>
            <a:pPr>
              <a:buNone/>
            </a:pPr>
            <a:r>
              <a:rPr lang="nl-NL" dirty="0"/>
              <a:t>B1 Budget en budgetbeheer</a:t>
            </a:r>
          </a:p>
          <a:p>
            <a:pPr>
              <a:buNone/>
            </a:pPr>
            <a:r>
              <a:rPr lang="nl-NL" dirty="0"/>
              <a:t>B2 Internet </a:t>
            </a:r>
          </a:p>
          <a:p>
            <a:pPr>
              <a:buNone/>
            </a:pPr>
            <a:r>
              <a:rPr lang="nl-NL" dirty="0"/>
              <a:t>B3 Gebruik van </a:t>
            </a:r>
            <a:r>
              <a:rPr lang="nl-NL" dirty="0" err="1"/>
              <a:t>apps</a:t>
            </a:r>
            <a:r>
              <a:rPr lang="nl-NL" dirty="0"/>
              <a:t> </a:t>
            </a:r>
          </a:p>
          <a:p>
            <a:pPr>
              <a:buNone/>
            </a:pPr>
            <a:r>
              <a:rPr lang="nl-NL" dirty="0"/>
              <a:t>     en digitale media</a:t>
            </a:r>
          </a:p>
          <a:p>
            <a:pPr>
              <a:buNone/>
            </a:pPr>
            <a:r>
              <a:rPr lang="nl-NL" dirty="0"/>
              <a:t>B4 Persoonlijke verzorging</a:t>
            </a:r>
          </a:p>
          <a:p>
            <a:pPr>
              <a:buNone/>
            </a:pPr>
            <a:r>
              <a:rPr lang="nl-NL" dirty="0"/>
              <a:t>B5 Omgaan met eigen emoties</a:t>
            </a:r>
          </a:p>
          <a:p>
            <a:pPr>
              <a:buNone/>
            </a:pPr>
            <a:r>
              <a:rPr lang="nl-NL" dirty="0"/>
              <a:t>B6 Sociale vaardigheden </a:t>
            </a:r>
          </a:p>
          <a:p>
            <a:pPr>
              <a:buNone/>
            </a:pPr>
            <a:r>
              <a:rPr lang="nl-NL" dirty="0"/>
              <a:t>B7 Koken &amp; voeding</a:t>
            </a:r>
          </a:p>
          <a:p>
            <a:pPr>
              <a:buNone/>
            </a:pPr>
            <a:r>
              <a:rPr lang="nl-NL" dirty="0"/>
              <a:t>B8 Sexuele voorlichting</a:t>
            </a:r>
          </a:p>
          <a:p>
            <a:pPr>
              <a:buNone/>
            </a:pPr>
            <a:r>
              <a:rPr lang="nl-NL" dirty="0"/>
              <a:t>B9 Opruimen &amp; schoonmaken</a:t>
            </a:r>
            <a:endParaRPr lang="nl-NL" u="sng" dirty="0"/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D:\Natascha en Berjo\Broekhuisen VOF\BSO+ De Sterren\Logo's en stickers\Logo PG De Sterre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45224"/>
            <a:ext cx="230425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Sociale vaardigheden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/>
              <a:t>Vanuit praktische vaardigheden;</a:t>
            </a:r>
          </a:p>
          <a:p>
            <a:pPr>
              <a:buNone/>
            </a:pPr>
            <a:r>
              <a:rPr lang="nl-NL" dirty="0"/>
              <a:t>B5 Omgaan met eigen emoties</a:t>
            </a:r>
          </a:p>
          <a:p>
            <a:pPr>
              <a:buNone/>
            </a:pPr>
            <a:r>
              <a:rPr lang="nl-NL" dirty="0"/>
              <a:t>B6 Sociale vaardigheden 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/>
              <a:t>Maar ook;</a:t>
            </a:r>
          </a:p>
          <a:p>
            <a:pPr>
              <a:buNone/>
            </a:pPr>
            <a:r>
              <a:rPr lang="nl-NL" dirty="0"/>
              <a:t>Hoe gedraag je jezelf binnen een groep?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8" name="Afbeelding 7" descr="D:\Natascha en Berjo\Broekhuisen VOF\BSO+ De Sterren\Logo's en stickers\Logo PG De Sterre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5373216"/>
            <a:ext cx="230425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Persoonlijke doelen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/>
              <a:t>Wat vind je zelf echt nog lastig soms?</a:t>
            </a:r>
          </a:p>
          <a:p>
            <a:pPr>
              <a:buNone/>
            </a:pPr>
            <a:r>
              <a:rPr lang="nl-NL" dirty="0"/>
              <a:t>Bijvoorbeeld;</a:t>
            </a:r>
          </a:p>
          <a:p>
            <a:pPr>
              <a:buFont typeface="Wingdings" pitchFamily="2" charset="2"/>
              <a:buChar char="ü"/>
            </a:pPr>
            <a:r>
              <a:rPr lang="nl-NL" dirty="0"/>
              <a:t>Omgaan met regels en afspraken</a:t>
            </a:r>
          </a:p>
          <a:p>
            <a:pPr>
              <a:buFont typeface="Wingdings" pitchFamily="2" charset="2"/>
              <a:buChar char="ü"/>
            </a:pPr>
            <a:r>
              <a:rPr lang="nl-NL" dirty="0"/>
              <a:t>Taalgebruik</a:t>
            </a:r>
          </a:p>
          <a:p>
            <a:pPr>
              <a:buFont typeface="Wingdings" pitchFamily="2" charset="2"/>
              <a:buChar char="ü"/>
            </a:pPr>
            <a:r>
              <a:rPr lang="nl-NL" dirty="0"/>
              <a:t>Je grenzen aangeven</a:t>
            </a:r>
          </a:p>
          <a:p>
            <a:pPr>
              <a:buFont typeface="Wingdings" pitchFamily="2" charset="2"/>
              <a:buChar char="ü"/>
            </a:pPr>
            <a:r>
              <a:rPr lang="nl-NL" dirty="0"/>
              <a:t>Luisteren naar grenzen van een ander</a:t>
            </a:r>
          </a:p>
          <a:p>
            <a:pPr>
              <a:buFont typeface="Wingdings" pitchFamily="2" charset="2"/>
              <a:buChar char="ü"/>
            </a:pPr>
            <a:r>
              <a:rPr lang="nl-NL" dirty="0"/>
              <a:t>…………………………..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D:\Natascha en Berjo\Broekhuisen VOF\BSO+ De Sterren\Logo's en stickers\Logo PG De Sterre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5373216"/>
            <a:ext cx="230425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Verslaglegging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nl-NL" dirty="0"/>
              <a:t>Vastleggen van het dagverslag</a:t>
            </a:r>
          </a:p>
          <a:p>
            <a:pPr>
              <a:buFont typeface="Wingdings" pitchFamily="2" charset="2"/>
              <a:buChar char="ü"/>
            </a:pPr>
            <a:endParaRPr lang="nl-NL" dirty="0"/>
          </a:p>
          <a:p>
            <a:pPr>
              <a:buFont typeface="Wingdings" pitchFamily="2" charset="2"/>
              <a:buChar char="ü"/>
            </a:pPr>
            <a:r>
              <a:rPr lang="nl-NL" dirty="0"/>
              <a:t>Scoren op de aan bod gekomen vaardigheden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/>
              <a:t>Nieuw: </a:t>
            </a:r>
          </a:p>
          <a:p>
            <a:pPr>
              <a:buNone/>
            </a:pPr>
            <a:r>
              <a:rPr lang="nl-NL" dirty="0"/>
              <a:t>Twee keer per jaar een evaluatie met de puber </a:t>
            </a:r>
          </a:p>
          <a:p>
            <a:pPr>
              <a:buNone/>
            </a:pPr>
            <a:r>
              <a:rPr lang="nl-NL" dirty="0"/>
              <a:t>op grond van vaardigheden en doelen. De puber </a:t>
            </a:r>
            <a:r>
              <a:rPr lang="nl-NL" dirty="0" err="1"/>
              <a:t>én</a:t>
            </a:r>
            <a:endParaRPr lang="nl-NL" dirty="0"/>
          </a:p>
          <a:p>
            <a:pPr>
              <a:buNone/>
            </a:pPr>
            <a:r>
              <a:rPr lang="nl-NL" dirty="0"/>
              <a:t>de begeleider maken samen dit verslag.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Praktisch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484784"/>
            <a:ext cx="8229600" cy="48965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nl-NL" dirty="0"/>
              <a:t>Locatietelefoon; 06-19852434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/>
              <a:t>Openingstijden;</a:t>
            </a:r>
          </a:p>
          <a:p>
            <a:pPr>
              <a:buNone/>
            </a:pPr>
            <a:r>
              <a:rPr lang="nl-NL" dirty="0"/>
              <a:t>Dinsdag &amp; donderdag;</a:t>
            </a:r>
          </a:p>
          <a:p>
            <a:pPr>
              <a:buFontTx/>
              <a:buChar char="-"/>
            </a:pPr>
            <a:r>
              <a:rPr lang="nl-NL" dirty="0"/>
              <a:t>Schoolweken 		14.00 – 17.30</a:t>
            </a:r>
          </a:p>
          <a:p>
            <a:pPr>
              <a:buFontTx/>
              <a:buChar char="-"/>
            </a:pPr>
            <a:r>
              <a:rPr lang="nl-NL" dirty="0"/>
              <a:t>Vakantieweken 	09.00 – 17.00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None/>
            </a:pPr>
            <a:r>
              <a:rPr lang="nl-NL" dirty="0"/>
              <a:t>   50 weken per jaar geopend, middelste 2 weken van de zomervakantie (regio zuid) gesloten.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None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</p:txBody>
      </p:sp>
      <p:pic>
        <p:nvPicPr>
          <p:cNvPr id="4" name="Afbeelding 3" descr="D:\Natascha en Berjo\Broekhuisen VOF\BSO+ De Sterren\Logo's en stickers\Logo PG De Sterre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2544" y="342082"/>
            <a:ext cx="230425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10225</TotalTime>
  <Words>533</Words>
  <Application>Microsoft Office PowerPoint</Application>
  <PresentationFormat>Diavoorstelling (4:3)</PresentationFormat>
  <Paragraphs>115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Office-thema</vt:lpstr>
      <vt:lpstr>Welkom bij;</vt:lpstr>
      <vt:lpstr>Voor WIE?</vt:lpstr>
      <vt:lpstr>DOEL van de Pubergroep;</vt:lpstr>
      <vt:lpstr>Verschil BSO / Pubergroep</vt:lpstr>
      <vt:lpstr>Praktische vaardigheden</vt:lpstr>
      <vt:lpstr>Sociale vaardigheden</vt:lpstr>
      <vt:lpstr>Persoonlijke doelen</vt:lpstr>
      <vt:lpstr>Verslaglegging</vt:lpstr>
      <vt:lpstr>Praktisch</vt:lpstr>
      <vt:lpstr>Regels &amp; afspraken</vt:lpstr>
      <vt:lpstr>Regels &amp; afspraken</vt:lpstr>
      <vt:lpstr>Programma (2 maandelijks)</vt:lpstr>
      <vt:lpstr>Zijn er nog 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bij;</dc:title>
  <dc:creator>Berjo en Natascha</dc:creator>
  <cp:lastModifiedBy>Natascha Broekhuisen</cp:lastModifiedBy>
  <cp:revision>17</cp:revision>
  <dcterms:created xsi:type="dcterms:W3CDTF">2019-01-01T19:01:16Z</dcterms:created>
  <dcterms:modified xsi:type="dcterms:W3CDTF">2022-11-02T10:21:10Z</dcterms:modified>
</cp:coreProperties>
</file>